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674189"/>
            <a:ext cx="8679915" cy="1150044"/>
          </a:xfrm>
        </p:spPr>
        <p:txBody>
          <a:bodyPr>
            <a:normAutofit fontScale="90000"/>
          </a:bodyPr>
          <a:lstStyle/>
          <a:p>
            <a:r>
              <a:rPr lang="en-US" sz="8000" dirty="0" smtClean="0"/>
              <a:t>Name of University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Your Name</a:t>
            </a:r>
          </a:p>
          <a:p>
            <a:r>
              <a:rPr lang="en-US" sz="2000" dirty="0" smtClean="0"/>
              <a:t>Date</a:t>
            </a:r>
            <a:endParaRPr lang="en-US" sz="2000" dirty="0"/>
          </a:p>
        </p:txBody>
      </p:sp>
      <p:pic>
        <p:nvPicPr>
          <p:cNvPr id="1026" name="Picture 2" descr="Image result for 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363" y="1619610"/>
            <a:ext cx="2009904" cy="105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university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938" y="1282474"/>
            <a:ext cx="5190627" cy="1586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072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“What are the 3 most popular majors in this school?”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smtClean="0"/>
              <a:t>Answers</a:t>
            </a:r>
            <a:endParaRPr lang="en-US" sz="5400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(Web Address for Information)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422402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“What things do I need to complete to get my degree?” Courses, areas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smtClean="0"/>
              <a:t>Answers</a:t>
            </a:r>
            <a:endParaRPr lang="en-US" sz="5400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(Web Address for Information)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878143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“Here is what it is going to cost me in total to go to ________”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803186"/>
            <a:ext cx="7282543" cy="524862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Tuition Cost per semester:  _______________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Average book cost per semester: ________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Room and Board Cost (If any) per semester: ____________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Meal Plan per semester (If any):  _____________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Total Cost per semester: _________________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Number of years attending: ______</a:t>
            </a:r>
          </a:p>
          <a:p>
            <a:pPr marL="457200" indent="-457200">
              <a:buFont typeface="+mj-lt"/>
              <a:buAutoNum type="arabicPeriod"/>
            </a:pPr>
            <a:endParaRPr lang="en-US" sz="2000" i="1" dirty="0"/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TOTAL COST:		_______________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(Web Address for Information)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052373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“Lets break this down per year…”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803186"/>
            <a:ext cx="7282543" cy="524862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Cost per year to attend: _________________</a:t>
            </a:r>
          </a:p>
          <a:p>
            <a:pPr marL="0" indent="0">
              <a:buNone/>
            </a:pPr>
            <a:endParaRPr lang="en-US" sz="2000" i="1" dirty="0" smtClean="0"/>
          </a:p>
          <a:p>
            <a:r>
              <a:rPr lang="en-US" sz="2000" i="1" dirty="0" smtClean="0"/>
              <a:t>Here are some things I plan to do to lower my cost and what they will lower it per year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(Web Address for Information)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590488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“Lets look at my post graduation debt…”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803186"/>
            <a:ext cx="7282543" cy="5248622"/>
          </a:xfrm>
        </p:spPr>
        <p:txBody>
          <a:bodyPr>
            <a:normAutofit/>
          </a:bodyPr>
          <a:lstStyle/>
          <a:p>
            <a:r>
              <a:rPr lang="en-US" sz="2000" i="1" dirty="0" smtClean="0"/>
              <a:t>When I graduate from college, I expect to owe at least _____ in student loans</a:t>
            </a:r>
          </a:p>
          <a:p>
            <a:r>
              <a:rPr lang="en-US" sz="2000" i="1" dirty="0" smtClean="0"/>
              <a:t>Using an online calculator, my monthly payments will be ______ per month for 10 years</a:t>
            </a:r>
          </a:p>
          <a:p>
            <a:r>
              <a:rPr lang="en-US" sz="2000" i="1" dirty="0" smtClean="0"/>
              <a:t>If I cannot afford my student loan payments, my options will be: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(Web Address for Information)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587360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“Personal Budget Slide 1”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803186"/>
            <a:ext cx="7282543" cy="5248622"/>
          </a:xfrm>
        </p:spPr>
        <p:txBody>
          <a:bodyPr>
            <a:normAutofit/>
          </a:bodyPr>
          <a:lstStyle/>
          <a:p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437539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“Personal Budget Slide 2”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803186"/>
            <a:ext cx="7282543" cy="5248622"/>
          </a:xfrm>
        </p:spPr>
        <p:txBody>
          <a:bodyPr>
            <a:normAutofit/>
          </a:bodyPr>
          <a:lstStyle/>
          <a:p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061857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“Personal Budget Slide 3”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803186"/>
            <a:ext cx="7282543" cy="5248622"/>
          </a:xfrm>
        </p:spPr>
        <p:txBody>
          <a:bodyPr>
            <a:normAutofit/>
          </a:bodyPr>
          <a:lstStyle/>
          <a:p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179576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“Personal Budget Slide 4”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803186"/>
            <a:ext cx="7282543" cy="5248622"/>
          </a:xfrm>
        </p:spPr>
        <p:txBody>
          <a:bodyPr>
            <a:normAutofit/>
          </a:bodyPr>
          <a:lstStyle/>
          <a:p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630720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“Personal Budget Slide 5”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803186"/>
            <a:ext cx="7282543" cy="5248622"/>
          </a:xfrm>
        </p:spPr>
        <p:txBody>
          <a:bodyPr>
            <a:normAutofit/>
          </a:bodyPr>
          <a:lstStyle/>
          <a:p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915030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“Where is my School Located?”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Answer</a:t>
            </a:r>
          </a:p>
          <a:p>
            <a:endParaRPr lang="en-US" sz="5400" dirty="0"/>
          </a:p>
          <a:p>
            <a:pPr marL="0" indent="0">
              <a:buNone/>
            </a:pPr>
            <a:r>
              <a:rPr lang="en-US" sz="2000" i="1" dirty="0" smtClean="0"/>
              <a:t>(Web Address for Information)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4355215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“My personal Budget:  Will my expenses need to be adjusted?  How?”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803186"/>
            <a:ext cx="7282543" cy="5248622"/>
          </a:xfrm>
        </p:spPr>
        <p:txBody>
          <a:bodyPr>
            <a:normAutofit/>
          </a:bodyPr>
          <a:lstStyle/>
          <a:p>
            <a:r>
              <a:rPr lang="en-US" sz="2000" i="1" dirty="0" smtClean="0"/>
              <a:t>Expenses before student loans</a:t>
            </a:r>
          </a:p>
          <a:p>
            <a:r>
              <a:rPr lang="en-US" sz="2000" i="1" dirty="0" smtClean="0"/>
              <a:t>Expenses after student loans</a:t>
            </a:r>
          </a:p>
          <a:p>
            <a:r>
              <a:rPr lang="en-US" sz="2000" i="1" dirty="0" smtClean="0"/>
              <a:t>What did I adjust and why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473160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“My personal Budget:  Can I meet my emergency savings needs and if so, 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803186"/>
            <a:ext cx="7282543" cy="5248622"/>
          </a:xfrm>
        </p:spPr>
        <p:txBody>
          <a:bodyPr>
            <a:normAutofit/>
          </a:bodyPr>
          <a:lstStyle/>
          <a:p>
            <a:r>
              <a:rPr lang="en-US" sz="2000" i="1" dirty="0" smtClean="0"/>
              <a:t>Emergency savings goal before student loans</a:t>
            </a:r>
          </a:p>
          <a:p>
            <a:r>
              <a:rPr lang="en-US" sz="2000" i="1" dirty="0" smtClean="0"/>
              <a:t>Can I meet this goal?</a:t>
            </a:r>
          </a:p>
          <a:p>
            <a:r>
              <a:rPr lang="en-US" sz="2000" i="1" dirty="0" smtClean="0"/>
              <a:t>Explain how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754870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“My personal Budget:  Can I meet my investment goals and if so, 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803186"/>
            <a:ext cx="7282543" cy="5248622"/>
          </a:xfrm>
        </p:spPr>
        <p:txBody>
          <a:bodyPr>
            <a:normAutofit/>
          </a:bodyPr>
          <a:lstStyle/>
          <a:p>
            <a:r>
              <a:rPr lang="en-US" sz="2000" i="1" dirty="0" smtClean="0"/>
              <a:t>Investment goals before student loans</a:t>
            </a:r>
          </a:p>
          <a:p>
            <a:r>
              <a:rPr lang="en-US" sz="2000" i="1" dirty="0" smtClean="0"/>
              <a:t>Can I meet this goal?</a:t>
            </a:r>
          </a:p>
          <a:p>
            <a:r>
              <a:rPr lang="en-US" sz="2000" i="1" dirty="0" smtClean="0"/>
              <a:t>Explain how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3666058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“Final thoughts…”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803186"/>
            <a:ext cx="7282543" cy="5248622"/>
          </a:xfrm>
        </p:spPr>
        <p:txBody>
          <a:bodyPr>
            <a:normAutofit/>
          </a:bodyPr>
          <a:lstStyle/>
          <a:p>
            <a:r>
              <a:rPr lang="en-US" sz="2000" i="1" dirty="0" smtClean="0"/>
              <a:t>Anything you want to share:  What did you learn, do student loans scare you, what are your big goals in life, or other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109647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“What is my school mascot and colors?”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Answers</a:t>
            </a:r>
          </a:p>
          <a:p>
            <a:endParaRPr lang="en-US" sz="5400" dirty="0"/>
          </a:p>
          <a:p>
            <a:pPr marL="0" indent="0">
              <a:buNone/>
            </a:pPr>
            <a:r>
              <a:rPr lang="en-US" sz="2000" i="1" dirty="0" smtClean="0"/>
              <a:t>(Web Address for Information)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141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“What is my schools fight song?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Answer with lyrics</a:t>
            </a:r>
            <a:endParaRPr lang="en-US" sz="5400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(Web Address for Information)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149793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“What does the Campus map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Insert a photo Here</a:t>
            </a:r>
            <a:endParaRPr lang="en-US" sz="5400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(Web Address for Information)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206017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“What is the typical weather like in September?  December?  May?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Insert a photo Here</a:t>
            </a:r>
            <a:endParaRPr lang="en-US" sz="5400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(Web Address for Information)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22877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“What is the tuition cost of this school? (In state vs. out of state if needed)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Answers</a:t>
            </a:r>
            <a:endParaRPr lang="en-US" sz="5400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(Web Address for Information)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453867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“What is the overall student enrollment?  Do you prefer small or large campuses? 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smtClean="0"/>
              <a:t>Answers</a:t>
            </a:r>
            <a:endParaRPr lang="en-US" sz="5400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(Web Address for Information)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883342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“What are the main degrees offered at this school?” (List)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smtClean="0"/>
              <a:t>Answers</a:t>
            </a:r>
            <a:endParaRPr lang="en-US" sz="5400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(Web Address for Information)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30488924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26</TotalTime>
  <Words>533</Words>
  <Application>Microsoft Office PowerPoint</Application>
  <PresentationFormat>Widescreen</PresentationFormat>
  <Paragraphs>95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 Light</vt:lpstr>
      <vt:lpstr>Rockwell</vt:lpstr>
      <vt:lpstr>Wingdings</vt:lpstr>
      <vt:lpstr>Atlas</vt:lpstr>
      <vt:lpstr>Name of University</vt:lpstr>
      <vt:lpstr>“Where is my School Located?”</vt:lpstr>
      <vt:lpstr>“What is my school mascot and colors?”</vt:lpstr>
      <vt:lpstr>“What is my schools fight song?</vt:lpstr>
      <vt:lpstr>“What does the Campus map look like?</vt:lpstr>
      <vt:lpstr>“What is the typical weather like in September?  December?  May?</vt:lpstr>
      <vt:lpstr>“What is the tuition cost of this school? (In state vs. out of state if needed)</vt:lpstr>
      <vt:lpstr>“What is the overall student enrollment?  Do you prefer small or large campuses?  Why?</vt:lpstr>
      <vt:lpstr>“What are the main degrees offered at this school?” (List)</vt:lpstr>
      <vt:lpstr>“What are the 3 most popular majors in this school?”</vt:lpstr>
      <vt:lpstr>“What things do I need to complete to get my degree?” Courses, areas of interest</vt:lpstr>
      <vt:lpstr>“Here is what it is going to cost me in total to go to ________”</vt:lpstr>
      <vt:lpstr>“Lets break this down per year…”</vt:lpstr>
      <vt:lpstr>“Lets look at my post graduation debt…”</vt:lpstr>
      <vt:lpstr>“Personal Budget Slide 1”</vt:lpstr>
      <vt:lpstr>“Personal Budget Slide 2”</vt:lpstr>
      <vt:lpstr>“Personal Budget Slide 3”</vt:lpstr>
      <vt:lpstr>“Personal Budget Slide 4”</vt:lpstr>
      <vt:lpstr>“Personal Budget Slide 5”</vt:lpstr>
      <vt:lpstr>“My personal Budget:  Will my expenses need to be adjusted?  How?”</vt:lpstr>
      <vt:lpstr>“My personal Budget:  Can I meet my emergency savings needs and if so, how?</vt:lpstr>
      <vt:lpstr>“My personal Budget:  Can I meet my investment goals and if so, how?</vt:lpstr>
      <vt:lpstr>“Final thoughts…”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University</dc:title>
  <dc:creator>joseph gordon</dc:creator>
  <cp:lastModifiedBy>joseph gordon</cp:lastModifiedBy>
  <cp:revision>17</cp:revision>
  <dcterms:created xsi:type="dcterms:W3CDTF">2018-02-24T13:23:08Z</dcterms:created>
  <dcterms:modified xsi:type="dcterms:W3CDTF">2018-02-24T13:49:47Z</dcterms:modified>
</cp:coreProperties>
</file>